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82" r:id="rId13"/>
    <p:sldId id="279" r:id="rId14"/>
    <p:sldId id="293" r:id="rId15"/>
    <p:sldId id="294" r:id="rId16"/>
    <p:sldId id="295" r:id="rId17"/>
    <p:sldId id="296" r:id="rId18"/>
    <p:sldId id="274" r:id="rId19"/>
    <p:sldId id="265" r:id="rId20"/>
    <p:sldId id="291" r:id="rId21"/>
    <p:sldId id="269" r:id="rId22"/>
    <p:sldId id="292" r:id="rId23"/>
    <p:sldId id="277" r:id="rId24"/>
    <p:sldId id="278" r:id="rId25"/>
    <p:sldId id="280" r:id="rId26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71" autoAdjust="0"/>
  </p:normalViewPr>
  <p:slideViewPr>
    <p:cSldViewPr>
      <p:cViewPr varScale="1">
        <p:scale>
          <a:sx n="109" d="100"/>
          <a:sy n="109" d="100"/>
        </p:scale>
        <p:origin x="1680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our problem?</a:t>
            </a:r>
          </a:p>
          <a:p>
            <a:endParaRPr lang="en-US" altLang="en-US" dirty="0"/>
          </a:p>
          <a:p>
            <a:r>
              <a:rPr lang="en-US" altLang="en-US" dirty="0"/>
              <a:t>We need to find out what the most vulnerable points in the grid are, so that we can protect it from potential attacks.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00200"/>
            <a:ext cx="2801842" cy="238156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How can our system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3" name="Picture 29">
            <a:extLst>
              <a:ext uri="{FF2B5EF4-FFF2-40B4-BE49-F238E27FC236}">
                <a16:creationId xmlns:a16="http://schemas.microsoft.com/office/drawing/2014/main" id="{B2B7408F-1481-43B9-8D67-53E4BD0D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4" name="Picture 29">
            <a:extLst>
              <a:ext uri="{FF2B5EF4-FFF2-40B4-BE49-F238E27FC236}">
                <a16:creationId xmlns:a16="http://schemas.microsoft.com/office/drawing/2014/main" id="{1CD7134E-5E5F-400C-BAB1-DBC0926F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19476" name="Picture 29">
            <a:extLst>
              <a:ext uri="{FF2B5EF4-FFF2-40B4-BE49-F238E27FC236}">
                <a16:creationId xmlns:a16="http://schemas.microsoft.com/office/drawing/2014/main" id="{086B01A7-54B1-4027-A026-1DA072E5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991</Words>
  <Application>Microsoft Office PowerPoint</Application>
  <PresentationFormat>On-screen Show (4:3)</PresentationFormat>
  <Paragraphs>158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Research Question</vt:lpstr>
      <vt:lpstr>Research Problem</vt:lpstr>
      <vt:lpstr>What Can We Do?</vt:lpstr>
      <vt:lpstr>Thinking Like an Attacker</vt:lpstr>
      <vt:lpstr>Priorities</vt:lpstr>
      <vt:lpstr>Priorities</vt:lpstr>
      <vt:lpstr>Thinking Like an Attacker</vt:lpstr>
      <vt:lpstr>System Model: What’s Important?</vt:lpstr>
      <vt:lpstr>Factors</vt:lpstr>
      <vt:lpstr>System Model</vt:lpstr>
      <vt:lpstr>Weight</vt:lpstr>
      <vt:lpstr>Capacity</vt:lpstr>
      <vt:lpstr>Cost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139</cp:revision>
  <cp:lastPrinted>1601-01-01T00:00:00Z</cp:lastPrinted>
  <dcterms:created xsi:type="dcterms:W3CDTF">2020-02-11T17:09:54Z</dcterms:created>
  <dcterms:modified xsi:type="dcterms:W3CDTF">2020-03-30T05:29:05Z</dcterms:modified>
</cp:coreProperties>
</file>